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81" r:id="rId3"/>
    <p:sldId id="277" r:id="rId4"/>
    <p:sldId id="280" r:id="rId5"/>
    <p:sldId id="269" r:id="rId6"/>
    <p:sldId id="266" r:id="rId7"/>
    <p:sldId id="276" r:id="rId8"/>
    <p:sldId id="27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50" d="100"/>
          <a:sy n="50" d="100"/>
        </p:scale>
        <p:origin x="-1278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5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73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53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5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2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3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79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5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7547D-6519-4F81-A64C-6521D54445A1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C8FB4-EDD0-4795-9339-A7962260A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versatilestaffing.co.uk/wp-content/uploads/2016/05/algorithms.jpg"/>
          <p:cNvSpPr>
            <a:spLocks noChangeAspect="1" noChangeArrowheads="1"/>
          </p:cNvSpPr>
          <p:nvPr/>
        </p:nvSpPr>
        <p:spPr bwMode="auto">
          <a:xfrm>
            <a:off x="63500" y="-307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229" y="1713009"/>
            <a:ext cx="4593771" cy="3431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8" r="10544"/>
          <a:stretch/>
        </p:blipFill>
        <p:spPr>
          <a:xfrm>
            <a:off x="0" y="1713009"/>
            <a:ext cx="4593770" cy="343198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93770" y="3044280"/>
            <a:ext cx="3004459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fontAlgn="b"/>
            <a:r>
              <a:rPr lang="en-US" sz="4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2772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95249"/>
            <a:ext cx="10439400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55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r="12304"/>
          <a:stretch/>
        </p:blipFill>
        <p:spPr>
          <a:xfrm>
            <a:off x="195943" y="1923626"/>
            <a:ext cx="4637314" cy="3010747"/>
          </a:xfrm>
          <a:prstGeom prst="rect">
            <a:avLst/>
          </a:prstGeom>
        </p:spPr>
      </p:pic>
      <p:sp>
        <p:nvSpPr>
          <p:cNvPr id="2" name="AutoShape 2" descr="http://versatilestaffing.co.uk/wp-content/uploads/2016/05/algorithm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83657" y="2942726"/>
            <a:ext cx="769257" cy="76925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229" y="3426019"/>
            <a:ext cx="4593771" cy="34319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8" r="10544"/>
          <a:stretch/>
        </p:blipFill>
        <p:spPr>
          <a:xfrm>
            <a:off x="7598229" y="0"/>
            <a:ext cx="4593770" cy="344785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923143" y="168275"/>
            <a:ext cx="3706132" cy="277445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23143" y="3711984"/>
            <a:ext cx="3829957" cy="24937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500" y="25420"/>
            <a:ext cx="6096000" cy="76944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b"/>
            <a:r>
              <a:rPr lang="en-US" sz="4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Design Generator</a:t>
            </a:r>
          </a:p>
        </p:txBody>
      </p:sp>
      <p:sp>
        <p:nvSpPr>
          <p:cNvPr id="14" name="Regular Pentagon 13"/>
          <p:cNvSpPr/>
          <p:nvPr/>
        </p:nvSpPr>
        <p:spPr>
          <a:xfrm>
            <a:off x="7580538" y="-913542"/>
            <a:ext cx="4677101" cy="7819147"/>
          </a:xfrm>
          <a:custGeom>
            <a:avLst/>
            <a:gdLst>
              <a:gd name="connsiteX0" fmla="*/ 5 w 4593772"/>
              <a:gd name="connsiteY0" fmla="*/ 2830532 h 7410447"/>
              <a:gd name="connsiteX1" fmla="*/ 2296886 w 4593772"/>
              <a:gd name="connsiteY1" fmla="*/ 0 h 7410447"/>
              <a:gd name="connsiteX2" fmla="*/ 4593767 w 4593772"/>
              <a:gd name="connsiteY2" fmla="*/ 2830532 h 7410447"/>
              <a:gd name="connsiteX3" fmla="*/ 3716437 w 4593772"/>
              <a:gd name="connsiteY3" fmla="*/ 7410428 h 7410447"/>
              <a:gd name="connsiteX4" fmla="*/ 877335 w 4593772"/>
              <a:gd name="connsiteY4" fmla="*/ 7410428 h 7410447"/>
              <a:gd name="connsiteX5" fmla="*/ 5 w 4593772"/>
              <a:gd name="connsiteY5" fmla="*/ 2830532 h 7410447"/>
              <a:gd name="connsiteX0" fmla="*/ 17694 w 4611456"/>
              <a:gd name="connsiteY0" fmla="*/ 2868632 h 7448528"/>
              <a:gd name="connsiteX1" fmla="*/ 0 w 4611456"/>
              <a:gd name="connsiteY1" fmla="*/ 0 h 7448528"/>
              <a:gd name="connsiteX2" fmla="*/ 4611456 w 4611456"/>
              <a:gd name="connsiteY2" fmla="*/ 2868632 h 7448528"/>
              <a:gd name="connsiteX3" fmla="*/ 3734126 w 4611456"/>
              <a:gd name="connsiteY3" fmla="*/ 7448528 h 7448528"/>
              <a:gd name="connsiteX4" fmla="*/ 895024 w 4611456"/>
              <a:gd name="connsiteY4" fmla="*/ 7448528 h 7448528"/>
              <a:gd name="connsiteX5" fmla="*/ 17694 w 4611456"/>
              <a:gd name="connsiteY5" fmla="*/ 2868632 h 7448528"/>
              <a:gd name="connsiteX0" fmla="*/ 17694 w 4620981"/>
              <a:gd name="connsiteY0" fmla="*/ 2868632 h 7448528"/>
              <a:gd name="connsiteX1" fmla="*/ 0 w 4620981"/>
              <a:gd name="connsiteY1" fmla="*/ 0 h 7448528"/>
              <a:gd name="connsiteX2" fmla="*/ 4620981 w 4620981"/>
              <a:gd name="connsiteY2" fmla="*/ 573107 h 7448528"/>
              <a:gd name="connsiteX3" fmla="*/ 3734126 w 4620981"/>
              <a:gd name="connsiteY3" fmla="*/ 7448528 h 7448528"/>
              <a:gd name="connsiteX4" fmla="*/ 895024 w 4620981"/>
              <a:gd name="connsiteY4" fmla="*/ 7448528 h 7448528"/>
              <a:gd name="connsiteX5" fmla="*/ 17694 w 4620981"/>
              <a:gd name="connsiteY5" fmla="*/ 2868632 h 7448528"/>
              <a:gd name="connsiteX0" fmla="*/ 17694 w 4677101"/>
              <a:gd name="connsiteY0" fmla="*/ 28686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895024 w 4677101"/>
              <a:gd name="connsiteY4" fmla="*/ 7448528 h 7496153"/>
              <a:gd name="connsiteX5" fmla="*/ 17694 w 4677101"/>
              <a:gd name="connsiteY5" fmla="*/ 2868632 h 7496153"/>
              <a:gd name="connsiteX0" fmla="*/ 17694 w 4677101"/>
              <a:gd name="connsiteY0" fmla="*/ 28686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17694 w 4677101"/>
              <a:gd name="connsiteY5" fmla="*/ 2868632 h 7619978"/>
              <a:gd name="connsiteX0" fmla="*/ 3408594 w 4677101"/>
              <a:gd name="connsiteY0" fmla="*/ 35925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3408594 w 4677101"/>
              <a:gd name="connsiteY5" fmla="*/ 3592532 h 7619978"/>
              <a:gd name="connsiteX0" fmla="*/ 3408594 w 4677101"/>
              <a:gd name="connsiteY0" fmla="*/ 35925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3408594 w 4677101"/>
              <a:gd name="connsiteY5" fmla="*/ 3592532 h 7619978"/>
              <a:gd name="connsiteX0" fmla="*/ 3408594 w 4677101"/>
              <a:gd name="connsiteY0" fmla="*/ 35925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3408594 w 4677101"/>
              <a:gd name="connsiteY5" fmla="*/ 3592532 h 7619978"/>
              <a:gd name="connsiteX0" fmla="*/ 3865794 w 4677101"/>
              <a:gd name="connsiteY0" fmla="*/ 39354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3865794 w 4677101"/>
              <a:gd name="connsiteY5" fmla="*/ 3935432 h 7619978"/>
              <a:gd name="connsiteX0" fmla="*/ 4894494 w 4894494"/>
              <a:gd name="connsiteY0" fmla="*/ 4030682 h 7619978"/>
              <a:gd name="connsiteX1" fmla="*/ 0 w 4894494"/>
              <a:gd name="connsiteY1" fmla="*/ 0 h 7619978"/>
              <a:gd name="connsiteX2" fmla="*/ 4620981 w 4894494"/>
              <a:gd name="connsiteY2" fmla="*/ 573107 h 7619978"/>
              <a:gd name="connsiteX3" fmla="*/ 4677101 w 4894494"/>
              <a:gd name="connsiteY3" fmla="*/ 7496153 h 7619978"/>
              <a:gd name="connsiteX4" fmla="*/ 18724 w 4894494"/>
              <a:gd name="connsiteY4" fmla="*/ 7619978 h 7619978"/>
              <a:gd name="connsiteX5" fmla="*/ 4894494 w 4894494"/>
              <a:gd name="connsiteY5" fmla="*/ 403068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619978"/>
              <a:gd name="connsiteX1" fmla="*/ 0 w 4677101"/>
              <a:gd name="connsiteY1" fmla="*/ 0 h 7619978"/>
              <a:gd name="connsiteX2" fmla="*/ 4620981 w 4677101"/>
              <a:gd name="connsiteY2" fmla="*/ 573107 h 7619978"/>
              <a:gd name="connsiteX3" fmla="*/ 4677101 w 4677101"/>
              <a:gd name="connsiteY3" fmla="*/ 7496153 h 7619978"/>
              <a:gd name="connsiteX4" fmla="*/ 18724 w 4677101"/>
              <a:gd name="connsiteY4" fmla="*/ 7619978 h 7619978"/>
              <a:gd name="connsiteX5" fmla="*/ 4018194 w 4677101"/>
              <a:gd name="connsiteY5" fmla="*/ 3821132 h 7619978"/>
              <a:gd name="connsiteX0" fmla="*/ 4018194 w 4677101"/>
              <a:gd name="connsiteY0" fmla="*/ 38211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4018194 w 4677101"/>
              <a:gd name="connsiteY5" fmla="*/ 3821132 h 7496153"/>
              <a:gd name="connsiteX0" fmla="*/ 4018194 w 4677101"/>
              <a:gd name="connsiteY0" fmla="*/ 38211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4018194 w 4677101"/>
              <a:gd name="connsiteY5" fmla="*/ 3821132 h 7496153"/>
              <a:gd name="connsiteX0" fmla="*/ 4018194 w 4677101"/>
              <a:gd name="connsiteY0" fmla="*/ 38211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4018194 w 4677101"/>
              <a:gd name="connsiteY5" fmla="*/ 3821132 h 7496153"/>
              <a:gd name="connsiteX0" fmla="*/ 4018194 w 4677101"/>
              <a:gd name="connsiteY0" fmla="*/ 38211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4018194 w 4677101"/>
              <a:gd name="connsiteY5" fmla="*/ 3821132 h 7496153"/>
              <a:gd name="connsiteX0" fmla="*/ 4018194 w 4677101"/>
              <a:gd name="connsiteY0" fmla="*/ 38211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4018194 w 4677101"/>
              <a:gd name="connsiteY5" fmla="*/ 3821132 h 7496153"/>
              <a:gd name="connsiteX0" fmla="*/ 4018194 w 4677101"/>
              <a:gd name="connsiteY0" fmla="*/ 38211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4018194 w 4677101"/>
              <a:gd name="connsiteY5" fmla="*/ 3821132 h 7496153"/>
              <a:gd name="connsiteX0" fmla="*/ 4018194 w 4677101"/>
              <a:gd name="connsiteY0" fmla="*/ 38211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4018194 w 4677101"/>
              <a:gd name="connsiteY5" fmla="*/ 3821132 h 7496153"/>
              <a:gd name="connsiteX0" fmla="*/ 4018194 w 4677101"/>
              <a:gd name="connsiteY0" fmla="*/ 38211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4018194 w 4677101"/>
              <a:gd name="connsiteY5" fmla="*/ 3821132 h 7496153"/>
              <a:gd name="connsiteX0" fmla="*/ 4018194 w 4677101"/>
              <a:gd name="connsiteY0" fmla="*/ 38211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4018194 w 4677101"/>
              <a:gd name="connsiteY5" fmla="*/ 3821132 h 7496153"/>
              <a:gd name="connsiteX0" fmla="*/ 3989619 w 4677101"/>
              <a:gd name="connsiteY0" fmla="*/ 37830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3989619 w 4677101"/>
              <a:gd name="connsiteY5" fmla="*/ 3783032 h 7496153"/>
              <a:gd name="connsiteX0" fmla="*/ 3989619 w 4677101"/>
              <a:gd name="connsiteY0" fmla="*/ 3783032 h 7496153"/>
              <a:gd name="connsiteX1" fmla="*/ 0 w 4677101"/>
              <a:gd name="connsiteY1" fmla="*/ 0 h 7496153"/>
              <a:gd name="connsiteX2" fmla="*/ 4620981 w 4677101"/>
              <a:gd name="connsiteY2" fmla="*/ 573107 h 7496153"/>
              <a:gd name="connsiteX3" fmla="*/ 4677101 w 4677101"/>
              <a:gd name="connsiteY3" fmla="*/ 7496153 h 7496153"/>
              <a:gd name="connsiteX4" fmla="*/ 28249 w 4677101"/>
              <a:gd name="connsiteY4" fmla="*/ 7429478 h 7496153"/>
              <a:gd name="connsiteX5" fmla="*/ 3989619 w 4677101"/>
              <a:gd name="connsiteY5" fmla="*/ 3783032 h 7496153"/>
              <a:gd name="connsiteX0" fmla="*/ 3989619 w 4677101"/>
              <a:gd name="connsiteY0" fmla="*/ 4106026 h 7819147"/>
              <a:gd name="connsiteX1" fmla="*/ 0 w 4677101"/>
              <a:gd name="connsiteY1" fmla="*/ 322994 h 7819147"/>
              <a:gd name="connsiteX2" fmla="*/ 4620981 w 4677101"/>
              <a:gd name="connsiteY2" fmla="*/ 896101 h 7819147"/>
              <a:gd name="connsiteX3" fmla="*/ 4677101 w 4677101"/>
              <a:gd name="connsiteY3" fmla="*/ 7819147 h 7819147"/>
              <a:gd name="connsiteX4" fmla="*/ 28249 w 4677101"/>
              <a:gd name="connsiteY4" fmla="*/ 7752472 h 7819147"/>
              <a:gd name="connsiteX5" fmla="*/ 3989619 w 4677101"/>
              <a:gd name="connsiteY5" fmla="*/ 4106026 h 7819147"/>
              <a:gd name="connsiteX0" fmla="*/ 3989619 w 4677101"/>
              <a:gd name="connsiteY0" fmla="*/ 4106026 h 7819147"/>
              <a:gd name="connsiteX1" fmla="*/ 0 w 4677101"/>
              <a:gd name="connsiteY1" fmla="*/ 322994 h 7819147"/>
              <a:gd name="connsiteX2" fmla="*/ 4620981 w 4677101"/>
              <a:gd name="connsiteY2" fmla="*/ 896101 h 7819147"/>
              <a:gd name="connsiteX3" fmla="*/ 4677101 w 4677101"/>
              <a:gd name="connsiteY3" fmla="*/ 7819147 h 7819147"/>
              <a:gd name="connsiteX4" fmla="*/ 28249 w 4677101"/>
              <a:gd name="connsiteY4" fmla="*/ 7752472 h 7819147"/>
              <a:gd name="connsiteX5" fmla="*/ 3989619 w 4677101"/>
              <a:gd name="connsiteY5" fmla="*/ 4106026 h 7819147"/>
              <a:gd name="connsiteX0" fmla="*/ 3989619 w 4677101"/>
              <a:gd name="connsiteY0" fmla="*/ 4106026 h 7819147"/>
              <a:gd name="connsiteX1" fmla="*/ 0 w 4677101"/>
              <a:gd name="connsiteY1" fmla="*/ 322994 h 7819147"/>
              <a:gd name="connsiteX2" fmla="*/ 4620981 w 4677101"/>
              <a:gd name="connsiteY2" fmla="*/ 896101 h 7819147"/>
              <a:gd name="connsiteX3" fmla="*/ 4677101 w 4677101"/>
              <a:gd name="connsiteY3" fmla="*/ 7819147 h 7819147"/>
              <a:gd name="connsiteX4" fmla="*/ 28249 w 4677101"/>
              <a:gd name="connsiteY4" fmla="*/ 7752472 h 7819147"/>
              <a:gd name="connsiteX5" fmla="*/ 3989619 w 4677101"/>
              <a:gd name="connsiteY5" fmla="*/ 4106026 h 7819147"/>
              <a:gd name="connsiteX0" fmla="*/ 3989619 w 4677101"/>
              <a:gd name="connsiteY0" fmla="*/ 4106026 h 7819147"/>
              <a:gd name="connsiteX1" fmla="*/ 0 w 4677101"/>
              <a:gd name="connsiteY1" fmla="*/ 322994 h 7819147"/>
              <a:gd name="connsiteX2" fmla="*/ 4620981 w 4677101"/>
              <a:gd name="connsiteY2" fmla="*/ 896101 h 7819147"/>
              <a:gd name="connsiteX3" fmla="*/ 4677101 w 4677101"/>
              <a:gd name="connsiteY3" fmla="*/ 7819147 h 7819147"/>
              <a:gd name="connsiteX4" fmla="*/ 28249 w 4677101"/>
              <a:gd name="connsiteY4" fmla="*/ 7752472 h 7819147"/>
              <a:gd name="connsiteX5" fmla="*/ 3989619 w 4677101"/>
              <a:gd name="connsiteY5" fmla="*/ 4106026 h 7819147"/>
              <a:gd name="connsiteX0" fmla="*/ 3989619 w 4677101"/>
              <a:gd name="connsiteY0" fmla="*/ 4106026 h 7819147"/>
              <a:gd name="connsiteX1" fmla="*/ 0 w 4677101"/>
              <a:gd name="connsiteY1" fmla="*/ 322994 h 7819147"/>
              <a:gd name="connsiteX2" fmla="*/ 4620981 w 4677101"/>
              <a:gd name="connsiteY2" fmla="*/ 896101 h 7819147"/>
              <a:gd name="connsiteX3" fmla="*/ 4677101 w 4677101"/>
              <a:gd name="connsiteY3" fmla="*/ 7819147 h 7819147"/>
              <a:gd name="connsiteX4" fmla="*/ 28249 w 4677101"/>
              <a:gd name="connsiteY4" fmla="*/ 7752472 h 7819147"/>
              <a:gd name="connsiteX5" fmla="*/ 3989619 w 4677101"/>
              <a:gd name="connsiteY5" fmla="*/ 4106026 h 7819147"/>
              <a:gd name="connsiteX0" fmla="*/ 3989619 w 4677101"/>
              <a:gd name="connsiteY0" fmla="*/ 4106026 h 7819147"/>
              <a:gd name="connsiteX1" fmla="*/ 0 w 4677101"/>
              <a:gd name="connsiteY1" fmla="*/ 322994 h 7819147"/>
              <a:gd name="connsiteX2" fmla="*/ 4620981 w 4677101"/>
              <a:gd name="connsiteY2" fmla="*/ 896101 h 7819147"/>
              <a:gd name="connsiteX3" fmla="*/ 4677101 w 4677101"/>
              <a:gd name="connsiteY3" fmla="*/ 7819147 h 7819147"/>
              <a:gd name="connsiteX4" fmla="*/ 28249 w 4677101"/>
              <a:gd name="connsiteY4" fmla="*/ 7752472 h 7819147"/>
              <a:gd name="connsiteX5" fmla="*/ 3989619 w 4677101"/>
              <a:gd name="connsiteY5" fmla="*/ 4106026 h 781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77101" h="7819147">
                <a:moveTo>
                  <a:pt x="3989619" y="4106026"/>
                </a:moveTo>
                <a:cubicBezTo>
                  <a:pt x="3967846" y="2060790"/>
                  <a:pt x="2393498" y="282255"/>
                  <a:pt x="0" y="322994"/>
                </a:cubicBezTo>
                <a:cubicBezTo>
                  <a:pt x="892627" y="-590870"/>
                  <a:pt x="3080654" y="705065"/>
                  <a:pt x="4620981" y="896101"/>
                </a:cubicBezTo>
                <a:lnTo>
                  <a:pt x="4677101" y="7819147"/>
                </a:lnTo>
                <a:lnTo>
                  <a:pt x="28249" y="7752472"/>
                </a:lnTo>
                <a:cubicBezTo>
                  <a:pt x="2466306" y="7768890"/>
                  <a:pt x="3961387" y="6023183"/>
                  <a:pt x="3989619" y="4106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57209" y="-552447"/>
            <a:ext cx="7410449" cy="741044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1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versatilestaffing.co.uk/wp-content/uploads/2016/05/algorithm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8"/>
          <a:stretch/>
        </p:blipFill>
        <p:spPr>
          <a:xfrm>
            <a:off x="3352800" y="796925"/>
            <a:ext cx="5476875" cy="51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5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85" y="1923626"/>
            <a:ext cx="6016400" cy="3010747"/>
          </a:xfrm>
          <a:prstGeom prst="rect">
            <a:avLst/>
          </a:prstGeom>
        </p:spPr>
      </p:pic>
      <p:sp>
        <p:nvSpPr>
          <p:cNvPr id="2" name="AutoShape 2" descr="http://versatilestaffing.co.uk/wp-content/uploads/2016/05/algorithm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3500" y="168272"/>
            <a:ext cx="6096000" cy="646330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# of Floors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Area (m2)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Aspect Ratio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Perimeter Depth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Floor to Floor height 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Window Wall Ratio (%)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Window Height 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Sill Height 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Shading depth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Infiltration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Wall R-value (M/K/W)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Roof R-value (M/K/W)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Glazing U-(W/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m.k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Glazing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SHGC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Glazing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VLT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Outside air (Core)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Outside air (Perimeter)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Internal Load (Core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Internal Load (Perimeter)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Heating Comfort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Setpoint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Cooling Comfort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Setpoint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HVAC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8207828" y="3136613"/>
            <a:ext cx="39841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2^23 = </a:t>
            </a:r>
            <a:r>
              <a:rPr lang="en-US" sz="3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8.4 million</a:t>
            </a:r>
          </a:p>
          <a:p>
            <a:pPr fontAlgn="b"/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3^23 = </a:t>
            </a:r>
            <a:r>
              <a:rPr lang="en-US" sz="3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94 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z="3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illion</a:t>
            </a:r>
          </a:p>
          <a:p>
            <a:pPr fontAlgn="b"/>
            <a:endParaRPr lang="en-US" sz="3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0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85" y="1923626"/>
            <a:ext cx="6016400" cy="3010747"/>
          </a:xfrm>
          <a:prstGeom prst="rect">
            <a:avLst/>
          </a:prstGeom>
        </p:spPr>
      </p:pic>
      <p:sp>
        <p:nvSpPr>
          <p:cNvPr id="2" name="AutoShape 2" descr="http://versatilestaffing.co.uk/wp-content/uploads/2016/05/algorithm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500" y="168272"/>
            <a:ext cx="6096000" cy="646330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# of Floors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 (m2)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Aspect Ratio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Perimeter Depth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Floor to Floor height 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Window Wall Ratio (%)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 Height 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Sill Height 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Shading depth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Infiltration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Wall R-value (M/K/W)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Roof R-value (M/K/W)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Glazing U-(W/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m.k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Glazing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SHGC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Glazing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VLT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Outside air (Core)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Outside air (Perimeter)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Load (Core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Load (Perimeter)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Heating Comfort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Setpoint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Cooling Comfort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Setpoint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HVAC System</a:t>
            </a:r>
          </a:p>
        </p:txBody>
      </p:sp>
      <p:sp>
        <p:nvSpPr>
          <p:cNvPr id="7" name="Oval 6"/>
          <p:cNvSpPr/>
          <p:nvPr/>
        </p:nvSpPr>
        <p:spPr>
          <a:xfrm>
            <a:off x="5036457" y="2942726"/>
            <a:ext cx="769257" cy="76925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7828" y="3136613"/>
            <a:ext cx="39841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6^4 = </a:t>
            </a:r>
            <a:r>
              <a:rPr lang="en-US" sz="3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1,296</a:t>
            </a:r>
          </a:p>
        </p:txBody>
      </p:sp>
    </p:spTree>
    <p:extLst>
      <p:ext uri="{BB962C8B-B14F-4D97-AF65-F5344CB8AC3E}">
        <p14:creationId xmlns:p14="http://schemas.microsoft.com/office/powerpoint/2010/main" val="40420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85" y="1923626"/>
            <a:ext cx="6016400" cy="3010747"/>
          </a:xfrm>
          <a:prstGeom prst="rect">
            <a:avLst/>
          </a:prstGeom>
        </p:spPr>
      </p:pic>
      <p:sp>
        <p:nvSpPr>
          <p:cNvPr id="2" name="AutoShape 2" descr="http://versatilestaffing.co.uk/wp-content/uploads/2016/05/algorithm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500" y="168272"/>
            <a:ext cx="6096000" cy="646330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 of Floors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 (m2)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Aspect Ratio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Perimeter Depth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Orientation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Floor to Floor height 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Window Wall Ratio (%)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 Height 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Sill Height 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Shading depth (m)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Infiltration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Wall R-value (M/K/W)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Roof R-value (M/K/W)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Glazing U-(W/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m.k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Glazing </a:t>
            </a:r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SHGC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Glazing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VLT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Outside air (Core)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Outside air (Perimeter)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Load (Core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Load (Perimeter)</a:t>
            </a: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Heating Comfort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Setpoint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ctr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Cooling Comfort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Setpoint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fontAlgn="b">
              <a:buFont typeface="+mj-lt"/>
              <a:buAutoNum type="arabicPeriod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HVAC System</a:t>
            </a:r>
          </a:p>
        </p:txBody>
      </p:sp>
      <p:sp>
        <p:nvSpPr>
          <p:cNvPr id="7" name="Oval 6"/>
          <p:cNvSpPr/>
          <p:nvPr/>
        </p:nvSpPr>
        <p:spPr>
          <a:xfrm>
            <a:off x="5036457" y="2942726"/>
            <a:ext cx="769257" cy="769257"/>
          </a:xfrm>
          <a:prstGeom prst="ellipse">
            <a:avLst/>
          </a:prstGeom>
          <a:noFill/>
          <a:ln w="57150">
            <a:solidFill>
              <a:schemeClr val="tx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05829" y="2185927"/>
            <a:ext cx="1734457" cy="173445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07828" y="3136613"/>
            <a:ext cx="39841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Statistics?</a:t>
            </a:r>
          </a:p>
          <a:p>
            <a:pPr fontAlgn="b"/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Machine Learning?</a:t>
            </a:r>
            <a:endParaRPr lang="en-US" sz="3200" b="1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versatilestaffing.co.uk/wp-content/uploads/2016/05/algorithm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110" t="14826"/>
          <a:stretch/>
        </p:blipFill>
        <p:spPr>
          <a:xfrm>
            <a:off x="5354056" y="2217991"/>
            <a:ext cx="4552949" cy="4449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69" y="168275"/>
            <a:ext cx="8772525" cy="20497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r="67328"/>
          <a:stretch/>
        </p:blipFill>
        <p:spPr>
          <a:xfrm>
            <a:off x="368300" y="168275"/>
            <a:ext cx="2875969" cy="62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283</Words>
  <Application>Microsoft Office PowerPoint</Application>
  <PresentationFormat>Custom</PresentationFormat>
  <Paragraphs>76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SmithGroupJJR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Leland Curtis</dc:creator>
  <cp:lastModifiedBy>Mostapha Roudsari</cp:lastModifiedBy>
  <cp:revision>35</cp:revision>
  <dcterms:created xsi:type="dcterms:W3CDTF">2016-12-10T00:38:15Z</dcterms:created>
  <dcterms:modified xsi:type="dcterms:W3CDTF">2016-12-11T05:58:16Z</dcterms:modified>
</cp:coreProperties>
</file>